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7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967D-7707-488E-A860-9D8F6AA873B6}" type="datetimeFigureOut">
              <a:rPr lang="en-GB" smtClean="0"/>
              <a:pPr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6A36A-9F90-4372-B3E2-C83C2E050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Auditing Intangible Assets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Harmony</a:t>
            </a:r>
          </a:p>
          <a:p>
            <a:r>
              <a:rPr lang="en-GB" dirty="0" smtClean="0"/>
              <a:t>Filial piety</a:t>
            </a:r>
          </a:p>
          <a:p>
            <a:r>
              <a:rPr lang="en-GB" dirty="0" smtClean="0"/>
              <a:t>Family orientation</a:t>
            </a:r>
          </a:p>
          <a:p>
            <a:r>
              <a:rPr lang="en-GB" dirty="0" smtClean="0"/>
              <a:t>Genealogy</a:t>
            </a:r>
          </a:p>
          <a:p>
            <a:r>
              <a:rPr lang="en-GB" dirty="0" smtClean="0"/>
              <a:t>Respect for elders</a:t>
            </a:r>
          </a:p>
          <a:p>
            <a:r>
              <a:rPr lang="en-GB" dirty="0" smtClean="0"/>
              <a:t>Gender equality</a:t>
            </a:r>
          </a:p>
          <a:p>
            <a:r>
              <a:rPr lang="en-GB" dirty="0" smtClean="0"/>
              <a:t>Class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Marriage</a:t>
            </a:r>
          </a:p>
          <a:p>
            <a:r>
              <a:rPr lang="en-GB" dirty="0" smtClean="0"/>
              <a:t>Trust</a:t>
            </a:r>
          </a:p>
          <a:p>
            <a:r>
              <a:rPr lang="en-GB" dirty="0" smtClean="0"/>
              <a:t>Secrecy</a:t>
            </a:r>
          </a:p>
          <a:p>
            <a:r>
              <a:rPr lang="en-GB" dirty="0" smtClean="0"/>
              <a:t>Responsibility</a:t>
            </a:r>
          </a:p>
          <a:p>
            <a:r>
              <a:rPr lang="en-GB" dirty="0" smtClean="0"/>
              <a:t>Punctuality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Hierarchy</a:t>
            </a:r>
          </a:p>
          <a:p>
            <a:r>
              <a:rPr lang="en-GB" dirty="0" smtClean="0"/>
              <a:t>Social structure</a:t>
            </a:r>
          </a:p>
          <a:p>
            <a:r>
              <a:rPr lang="en-GB" dirty="0" smtClean="0"/>
              <a:t>External influences</a:t>
            </a:r>
          </a:p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Influence</a:t>
            </a:r>
          </a:p>
          <a:p>
            <a:r>
              <a:rPr lang="en-GB" dirty="0" smtClean="0"/>
              <a:t>Obedience / loyalty / blind faith</a:t>
            </a:r>
          </a:p>
          <a:p>
            <a:r>
              <a:rPr lang="en-GB" dirty="0" smtClean="0"/>
              <a:t>Human rights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Transport</a:t>
            </a:r>
          </a:p>
          <a:p>
            <a:pPr lvl="0"/>
            <a:r>
              <a:rPr lang="en-GB" dirty="0" smtClean="0"/>
              <a:t>Roads</a:t>
            </a:r>
          </a:p>
          <a:p>
            <a:pPr lvl="0"/>
            <a:r>
              <a:rPr lang="en-GB" dirty="0" smtClean="0"/>
              <a:t>Paths</a:t>
            </a:r>
          </a:p>
          <a:p>
            <a:pPr lvl="0"/>
            <a:r>
              <a:rPr lang="en-GB" dirty="0" smtClean="0"/>
              <a:t>Education</a:t>
            </a:r>
          </a:p>
          <a:p>
            <a:pPr lvl="0"/>
            <a:r>
              <a:rPr lang="en-GB" dirty="0" smtClean="0"/>
              <a:t>Electricity</a:t>
            </a:r>
          </a:p>
          <a:p>
            <a:pPr lvl="0"/>
            <a:r>
              <a:rPr lang="en-GB" dirty="0" smtClean="0"/>
              <a:t>Health</a:t>
            </a:r>
          </a:p>
          <a:p>
            <a:pPr lvl="0"/>
            <a:r>
              <a:rPr lang="en-GB" dirty="0" smtClean="0"/>
              <a:t>Water</a:t>
            </a:r>
          </a:p>
          <a:p>
            <a:pPr lvl="0"/>
            <a:r>
              <a:rPr lang="en-GB" dirty="0" smtClean="0"/>
              <a:t>Sanitation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Buildings</a:t>
            </a:r>
          </a:p>
          <a:p>
            <a:r>
              <a:rPr lang="en-GB" dirty="0" smtClean="0"/>
              <a:t>Airport</a:t>
            </a:r>
          </a:p>
          <a:p>
            <a:r>
              <a:rPr lang="en-GB" dirty="0" smtClean="0"/>
              <a:t>Connectivity</a:t>
            </a:r>
          </a:p>
          <a:p>
            <a:r>
              <a:rPr lang="en-GB" dirty="0" smtClean="0"/>
              <a:t>Cellular coverage</a:t>
            </a:r>
          </a:p>
          <a:p>
            <a:r>
              <a:rPr lang="en-GB" dirty="0" smtClean="0"/>
              <a:t>Communication</a:t>
            </a:r>
          </a:p>
          <a:p>
            <a:r>
              <a:rPr lang="en-GB" dirty="0" smtClean="0"/>
              <a:t>Media; TV, radio, Newspapers</a:t>
            </a:r>
          </a:p>
          <a:p>
            <a:r>
              <a:rPr lang="en-GB" dirty="0" smtClean="0"/>
              <a:t>Helipad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JKKK</a:t>
            </a:r>
          </a:p>
          <a:p>
            <a:r>
              <a:rPr lang="en-GB" dirty="0" smtClean="0"/>
              <a:t>School</a:t>
            </a:r>
          </a:p>
          <a:p>
            <a:r>
              <a:rPr lang="en-GB" dirty="0" smtClean="0"/>
              <a:t>Places of worship</a:t>
            </a:r>
          </a:p>
          <a:p>
            <a:r>
              <a:rPr lang="en-GB" dirty="0" smtClean="0"/>
              <a:t>Clinic</a:t>
            </a:r>
          </a:p>
          <a:p>
            <a:r>
              <a:rPr lang="en-GB" dirty="0" smtClean="0"/>
              <a:t>Local Government</a:t>
            </a:r>
          </a:p>
          <a:p>
            <a:r>
              <a:rPr lang="en-GB" dirty="0" smtClean="0"/>
              <a:t>NGOs / civil society</a:t>
            </a:r>
          </a:p>
          <a:p>
            <a:r>
              <a:rPr lang="en-GB" dirty="0" smtClean="0"/>
              <a:t>Army</a:t>
            </a:r>
          </a:p>
          <a:p>
            <a:r>
              <a:rPr lang="en-GB" dirty="0" smtClean="0"/>
              <a:t>Corporations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Police</a:t>
            </a:r>
          </a:p>
          <a:p>
            <a:r>
              <a:rPr lang="en-GB" dirty="0" smtClean="0"/>
              <a:t>UNIMAS</a:t>
            </a:r>
          </a:p>
          <a:p>
            <a:r>
              <a:rPr lang="en-GB" dirty="0" smtClean="0"/>
              <a:t>Local societies</a:t>
            </a:r>
          </a:p>
          <a:p>
            <a:r>
              <a:rPr lang="en-GB" dirty="0" smtClean="0"/>
              <a:t>Credit union</a:t>
            </a:r>
          </a:p>
          <a:p>
            <a:r>
              <a:rPr lang="en-GB" dirty="0" smtClean="0"/>
              <a:t>Bank</a:t>
            </a:r>
          </a:p>
          <a:p>
            <a:r>
              <a:rPr lang="en-GB" dirty="0" smtClean="0"/>
              <a:t>Post office</a:t>
            </a:r>
          </a:p>
          <a:p>
            <a:r>
              <a:rPr lang="en-GB" dirty="0" smtClean="0"/>
              <a:t>Retailers</a:t>
            </a:r>
          </a:p>
          <a:p>
            <a:r>
              <a:rPr lang="en-GB" dirty="0" smtClean="0"/>
              <a:t>Restaurants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oger\Documents\Bario\eBKF\eBKFIV 2013\Media\Photos\Upload\Pics for eBKFIV web\eBKF IV Knowledge 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199"/>
            <a:ext cx="9142413" cy="685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Socio-technical 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Socio-technical</a:t>
            </a:r>
            <a:r>
              <a:rPr lang="en-US" sz="2000" dirty="0"/>
              <a:t> systems (STS) in organizational development is an approach to complex organizational work design that recognizes the interaction between people and technology in workplaces.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term also refers to the interaction between society's complex infrastructures and human behaviour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 a socio-technical approach to system development leads to systems that are more acceptable to end users and deliver better value to </a:t>
            </a:r>
            <a:r>
              <a:rPr lang="en-US" sz="2000" dirty="0" smtClean="0"/>
              <a:t>stakeholders</a:t>
            </a:r>
          </a:p>
          <a:p>
            <a:r>
              <a:rPr lang="en-US" sz="2000" dirty="0"/>
              <a:t> techno-centric approaches to systems design do not properly consider the complex relationships between the organisation, the people enacting business processes and the system that supports these </a:t>
            </a:r>
            <a:r>
              <a:rPr lang="en-US" sz="2000" dirty="0" smtClean="0"/>
              <a:t>processes</a:t>
            </a:r>
          </a:p>
          <a:p>
            <a:r>
              <a:rPr lang="en-US" sz="2000" dirty="0" smtClean="0"/>
              <a:t>The essence of ICT4D is not technological but social; the emphasis should be </a:t>
            </a:r>
            <a:r>
              <a:rPr lang="en-US" sz="2000" dirty="0" err="1" smtClean="0"/>
              <a:t>onthe</a:t>
            </a:r>
            <a:r>
              <a:rPr lang="en-US" sz="2000" dirty="0" smtClean="0"/>
              <a:t> “C” and the “D” instead of the “I” and the “T.” </a:t>
            </a:r>
            <a:endParaRPr lang="en-US" sz="2000" dirty="0" smtClean="0"/>
          </a:p>
          <a:p>
            <a:pPr indent="3175">
              <a:buNone/>
            </a:pPr>
            <a:r>
              <a:rPr lang="en-US" sz="1400" dirty="0" smtClean="0"/>
              <a:t>(</a:t>
            </a:r>
            <a:r>
              <a:rPr lang="en-US" sz="1400" dirty="0" smtClean="0"/>
              <a:t>Constructing Theories of Change </a:t>
            </a:r>
            <a:r>
              <a:rPr lang="en-US" sz="1400" dirty="0" smtClean="0"/>
              <a:t>for Information </a:t>
            </a:r>
            <a:r>
              <a:rPr lang="en-US" sz="1400" dirty="0" smtClean="0"/>
              <a:t>Society Impact </a:t>
            </a:r>
            <a:r>
              <a:rPr lang="en-US" sz="1400" dirty="0" smtClean="0"/>
              <a:t>Research, Alexander </a:t>
            </a:r>
            <a:r>
              <a:rPr lang="en-US" sz="1400" dirty="0" smtClean="0"/>
              <a:t>Flor in A. Chib et al. (eds</a:t>
            </a:r>
            <a:r>
              <a:rPr lang="en-US" sz="1400" dirty="0" smtClean="0"/>
              <a:t>.),  </a:t>
            </a:r>
            <a:r>
              <a:rPr lang="en-US" sz="1400" dirty="0" smtClean="0"/>
              <a:t>Impact of Information Society Research in the Global </a:t>
            </a:r>
            <a:r>
              <a:rPr lang="en-US" sz="1400" dirty="0" smtClean="0"/>
              <a:t>South ,</a:t>
            </a:r>
            <a:r>
              <a:rPr lang="en-US" sz="1400" dirty="0" smtClean="0"/>
              <a:t>DOI 10.1007/978-981-287-381-1_3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Tacit</a:t>
            </a:r>
          </a:p>
          <a:p>
            <a:pPr lvl="1"/>
            <a:r>
              <a:rPr lang="en-US" dirty="0" smtClean="0"/>
              <a:t>understood</a:t>
            </a:r>
            <a:r>
              <a:rPr lang="en-US" dirty="0"/>
              <a:t> without being openly </a:t>
            </a:r>
            <a:r>
              <a:rPr lang="en-US" dirty="0" smtClean="0"/>
              <a:t>expressed</a:t>
            </a:r>
          </a:p>
          <a:p>
            <a:r>
              <a:rPr lang="en-GB" dirty="0" smtClean="0"/>
              <a:t>Expressed</a:t>
            </a:r>
          </a:p>
          <a:p>
            <a:pPr lvl="1"/>
            <a:r>
              <a:rPr lang="en-US" dirty="0"/>
              <a:t>clearly indicated; distinctly stated; definite; </a:t>
            </a:r>
            <a:r>
              <a:rPr lang="en-US" dirty="0" smtClean="0"/>
              <a:t>explicit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is King and Queen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Environment</a:t>
            </a:r>
          </a:p>
          <a:p>
            <a:r>
              <a:rPr lang="en-GB" dirty="0" smtClean="0"/>
              <a:t>Demography</a:t>
            </a:r>
          </a:p>
          <a:p>
            <a:r>
              <a:rPr lang="en-GB" dirty="0" smtClean="0"/>
              <a:t>Economy</a:t>
            </a:r>
          </a:p>
          <a:p>
            <a:r>
              <a:rPr lang="en-GB" dirty="0" smtClean="0"/>
              <a:t>Culture</a:t>
            </a:r>
          </a:p>
          <a:p>
            <a:r>
              <a:rPr lang="en-GB" dirty="0" smtClean="0"/>
              <a:t>Lifestyle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Politics</a:t>
            </a:r>
          </a:p>
          <a:p>
            <a:r>
              <a:rPr lang="en-GB" dirty="0" smtClean="0"/>
              <a:t>Infrastructure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Weather </a:t>
            </a:r>
          </a:p>
          <a:p>
            <a:r>
              <a:rPr lang="en-GB" dirty="0" smtClean="0"/>
              <a:t>Topology</a:t>
            </a:r>
          </a:p>
          <a:p>
            <a:r>
              <a:rPr lang="en-GB" dirty="0" smtClean="0"/>
              <a:t>Landmarks</a:t>
            </a:r>
          </a:p>
          <a:p>
            <a:r>
              <a:rPr lang="en-GB" dirty="0" smtClean="0"/>
              <a:t>Accessibility</a:t>
            </a:r>
          </a:p>
          <a:p>
            <a:r>
              <a:rPr lang="en-GB" dirty="0" smtClean="0"/>
              <a:t>Location</a:t>
            </a:r>
          </a:p>
          <a:p>
            <a:r>
              <a:rPr lang="en-GB" dirty="0" smtClean="0"/>
              <a:t>Natural Resources</a:t>
            </a:r>
          </a:p>
          <a:p>
            <a:pPr lvl="1"/>
            <a:r>
              <a:rPr lang="en-GB" dirty="0" smtClean="0"/>
              <a:t>River	</a:t>
            </a:r>
          </a:p>
          <a:p>
            <a:pPr lvl="1"/>
            <a:r>
              <a:rPr lang="en-GB" dirty="0" smtClean="0"/>
              <a:t>Forests</a:t>
            </a:r>
          </a:p>
          <a:p>
            <a:pPr lvl="1"/>
            <a:r>
              <a:rPr lang="en-GB" dirty="0" smtClean="0"/>
              <a:t>Highlands</a:t>
            </a:r>
          </a:p>
          <a:p>
            <a:pPr lvl="1"/>
            <a:r>
              <a:rPr lang="en-GB" dirty="0" smtClean="0"/>
              <a:t>Salt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9086" y="1621972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Boundaries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Borders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Buildings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Signage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Population size</a:t>
            </a:r>
          </a:p>
          <a:p>
            <a:r>
              <a:rPr lang="en-GB" dirty="0" smtClean="0"/>
              <a:t>Ethnicity</a:t>
            </a:r>
          </a:p>
          <a:p>
            <a:r>
              <a:rPr lang="en-GB" dirty="0" smtClean="0"/>
              <a:t>Religion</a:t>
            </a:r>
          </a:p>
          <a:p>
            <a:r>
              <a:rPr lang="en-GB" dirty="0" smtClean="0"/>
              <a:t>Income</a:t>
            </a:r>
          </a:p>
          <a:p>
            <a:r>
              <a:rPr lang="en-GB" dirty="0" smtClean="0"/>
              <a:t>Occupations</a:t>
            </a:r>
          </a:p>
          <a:p>
            <a:r>
              <a:rPr lang="en-GB" dirty="0" smtClean="0"/>
              <a:t>Gender</a:t>
            </a:r>
          </a:p>
          <a:p>
            <a:r>
              <a:rPr lang="en-GB" dirty="0" smtClean="0"/>
              <a:t>Age</a:t>
            </a:r>
          </a:p>
          <a:p>
            <a:r>
              <a:rPr lang="en-GB" dirty="0" smtClean="0"/>
              <a:t>Patriarchal/matriarchal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Education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Income sources</a:t>
            </a:r>
          </a:p>
          <a:p>
            <a:r>
              <a:rPr lang="en-GB" dirty="0" smtClean="0"/>
              <a:t>Businesses</a:t>
            </a:r>
          </a:p>
          <a:p>
            <a:r>
              <a:rPr lang="en-GB" dirty="0" smtClean="0"/>
              <a:t>Trading</a:t>
            </a:r>
          </a:p>
          <a:p>
            <a:r>
              <a:rPr lang="en-GB" dirty="0" smtClean="0"/>
              <a:t>Agriculture</a:t>
            </a:r>
          </a:p>
          <a:p>
            <a:r>
              <a:rPr lang="en-GB" dirty="0" smtClean="0"/>
              <a:t>Plantations</a:t>
            </a:r>
          </a:p>
          <a:p>
            <a:r>
              <a:rPr lang="en-GB" dirty="0" smtClean="0"/>
              <a:t>Government agencies</a:t>
            </a:r>
          </a:p>
          <a:p>
            <a:r>
              <a:rPr lang="en-GB" dirty="0" smtClean="0"/>
              <a:t>Hunting and fishing</a:t>
            </a:r>
          </a:p>
          <a:p>
            <a:r>
              <a:rPr lang="en-GB" dirty="0" smtClean="0"/>
              <a:t>Logging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Forest gathering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Traditions</a:t>
            </a:r>
          </a:p>
          <a:p>
            <a:r>
              <a:rPr lang="en-GB" dirty="0" smtClean="0"/>
              <a:t>Habits</a:t>
            </a:r>
          </a:p>
          <a:p>
            <a:r>
              <a:rPr lang="en-GB" dirty="0" smtClean="0"/>
              <a:t>Rituals</a:t>
            </a:r>
          </a:p>
          <a:p>
            <a:r>
              <a:rPr lang="en-GB" dirty="0" smtClean="0"/>
              <a:t>Language</a:t>
            </a:r>
          </a:p>
          <a:p>
            <a:r>
              <a:rPr lang="en-GB" dirty="0" smtClean="0"/>
              <a:t>Stories</a:t>
            </a:r>
          </a:p>
          <a:p>
            <a:r>
              <a:rPr lang="en-GB" dirty="0" smtClean="0"/>
              <a:t>Taboos</a:t>
            </a:r>
          </a:p>
          <a:p>
            <a:r>
              <a:rPr lang="en-GB" dirty="0" smtClean="0"/>
              <a:t>Clothes</a:t>
            </a:r>
          </a:p>
          <a:p>
            <a:r>
              <a:rPr lang="en-GB" dirty="0" smtClean="0"/>
              <a:t>Celebrations</a:t>
            </a:r>
          </a:p>
          <a:p>
            <a:r>
              <a:rPr lang="en-GB" smtClean="0"/>
              <a:t>Heritage sites, and history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Practices</a:t>
            </a:r>
          </a:p>
          <a:p>
            <a:r>
              <a:rPr lang="en-GB" dirty="0" smtClean="0"/>
              <a:t>Family</a:t>
            </a:r>
          </a:p>
          <a:p>
            <a:r>
              <a:rPr lang="en-GB" dirty="0" smtClean="0"/>
              <a:t>Food</a:t>
            </a:r>
          </a:p>
          <a:p>
            <a:r>
              <a:rPr lang="en-GB" dirty="0" smtClean="0"/>
              <a:t>Protocols</a:t>
            </a:r>
          </a:p>
          <a:p>
            <a:r>
              <a:rPr lang="en-GB" dirty="0" smtClean="0"/>
              <a:t>Dance</a:t>
            </a:r>
          </a:p>
          <a:p>
            <a:r>
              <a:rPr lang="en-GB" dirty="0" smtClean="0"/>
              <a:t>Art</a:t>
            </a:r>
          </a:p>
          <a:p>
            <a:r>
              <a:rPr lang="en-GB" dirty="0" smtClean="0"/>
              <a:t>Music</a:t>
            </a:r>
          </a:p>
          <a:p>
            <a:r>
              <a:rPr lang="en-GB" dirty="0" smtClean="0"/>
              <a:t>Song</a:t>
            </a:r>
          </a:p>
          <a:p>
            <a:r>
              <a:rPr lang="en-GB" dirty="0" smtClean="0"/>
              <a:t>Architecture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Behaviour</a:t>
            </a:r>
          </a:p>
          <a:p>
            <a:r>
              <a:rPr lang="en-GB" dirty="0" smtClean="0"/>
              <a:t>Interactions</a:t>
            </a:r>
          </a:p>
          <a:p>
            <a:r>
              <a:rPr lang="en-GB" dirty="0" smtClean="0"/>
              <a:t>Humility</a:t>
            </a:r>
          </a:p>
          <a:p>
            <a:r>
              <a:rPr lang="en-GB" dirty="0" smtClean="0"/>
              <a:t>Social norms</a:t>
            </a:r>
          </a:p>
          <a:p>
            <a:r>
              <a:rPr lang="en-GB" dirty="0" smtClean="0"/>
              <a:t>Hierarchy</a:t>
            </a:r>
          </a:p>
          <a:p>
            <a:r>
              <a:rPr lang="en-GB" dirty="0" smtClean="0"/>
              <a:t>Motivation</a:t>
            </a:r>
          </a:p>
          <a:p>
            <a:r>
              <a:rPr lang="en-GB" dirty="0" smtClean="0"/>
              <a:t>Disinterest / self-interest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Work schedule</a:t>
            </a:r>
          </a:p>
          <a:p>
            <a:r>
              <a:rPr lang="en-GB" dirty="0" smtClean="0"/>
              <a:t>Resilience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184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Auditing Intangible Assets</vt:lpstr>
      <vt:lpstr>Socio-technical systems</vt:lpstr>
      <vt:lpstr>Knowledge</vt:lpstr>
      <vt:lpstr>Context is King and Queen</vt:lpstr>
      <vt:lpstr>Environment</vt:lpstr>
      <vt:lpstr>Demography</vt:lpstr>
      <vt:lpstr>Economy</vt:lpstr>
      <vt:lpstr>Culture</vt:lpstr>
      <vt:lpstr>Lifestyle</vt:lpstr>
      <vt:lpstr>Relationships</vt:lpstr>
      <vt:lpstr>Politics</vt:lpstr>
      <vt:lpstr>Infrastructure</vt:lpstr>
      <vt:lpstr>Institutions</vt:lpstr>
      <vt:lpstr>Slide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Intangible Assets</dc:title>
  <dc:creator>roger</dc:creator>
  <cp:lastModifiedBy>roger</cp:lastModifiedBy>
  <cp:revision>12</cp:revision>
  <dcterms:created xsi:type="dcterms:W3CDTF">2016-05-10T03:45:59Z</dcterms:created>
  <dcterms:modified xsi:type="dcterms:W3CDTF">2016-05-11T03:28:59Z</dcterms:modified>
</cp:coreProperties>
</file>